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9" r:id="rId10"/>
    <p:sldId id="270" r:id="rId11"/>
    <p:sldId id="271" r:id="rId12"/>
    <p:sldId id="264" r:id="rId13"/>
    <p:sldId id="265" r:id="rId14"/>
    <p:sldId id="266" r:id="rId15"/>
    <p:sldId id="267" r:id="rId16"/>
    <p:sldId id="268" r:id="rId17"/>
    <p:sldId id="272" r:id="rId18"/>
    <p:sldId id="273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2BF"/>
    <a:srgbClr val="8D661F"/>
    <a:srgbClr val="551A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18"/>
    <p:restoredTop sz="94643"/>
  </p:normalViewPr>
  <p:slideViewPr>
    <p:cSldViewPr snapToGrid="0" snapToObjects="1">
      <p:cViewPr>
        <p:scale>
          <a:sx n="73" d="100"/>
          <a:sy n="73" d="100"/>
        </p:scale>
        <p:origin x="632" y="1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0DAB75-711E-184F-A070-8CD0B5F05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A56749A-947F-DE4A-A4EA-CABF2E01F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1C72CF-BC12-884F-A44D-C385A17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17039-B753-1A46-899D-8CD092F9C180}" type="datetimeFigureOut">
              <a:rPr lang="fr-FR" smtClean="0"/>
              <a:t>13/06/2020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C5BF9D-A7F4-F140-A97E-86FCEF3F8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0BEA82-2C64-2544-915E-2001191F0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5D42-524A-204E-B02F-89020D59D5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6479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5E34F5-954B-604F-BCA1-9220B343C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B0D0A11-72A6-D241-96D5-1E45B1B303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B28841-1913-1D40-908A-95521B8FA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17039-B753-1A46-899D-8CD092F9C180}" type="datetimeFigureOut">
              <a:rPr lang="fr-FR" smtClean="0"/>
              <a:t>13/06/2020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DB96CE-D941-F44E-B4E9-710C9A4B7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345F89-E600-3344-8F4D-56DA9CDBD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5D42-524A-204E-B02F-89020D59D5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34938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2F6FC94-B82A-E248-AB4A-DC1B193E4E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B3255F4-D45A-B245-96FD-60938550E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53B3CC-A9EA-8B42-A9A6-3ADB8365F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17039-B753-1A46-899D-8CD092F9C180}" type="datetimeFigureOut">
              <a:rPr lang="fr-FR" smtClean="0"/>
              <a:t>13/06/2020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024837-1A21-7C49-9A52-D8B694961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EAFA3B-AB43-404F-AA40-73882037C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5D42-524A-204E-B02F-89020D59D5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14657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BCFE6B-3275-4945-8D71-CABF7A387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45BD9C-518D-374B-9027-B5E87C303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C820F0-5028-344F-B3D0-C9FA25656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17039-B753-1A46-899D-8CD092F9C180}" type="datetimeFigureOut">
              <a:rPr lang="fr-FR" smtClean="0"/>
              <a:t>13/06/2020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B5FA6F-0C77-6E48-92F9-6BCA0CC4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9322C3-4910-F243-9E72-37FB1A745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5D42-524A-204E-B02F-89020D59D5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3457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B10C01-D7E3-E740-A476-438BEFEB3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B3343F-10AE-1A47-848D-5AE94A838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65C3DA-4C71-8643-BF7E-1FD5ED66E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17039-B753-1A46-899D-8CD092F9C180}" type="datetimeFigureOut">
              <a:rPr lang="fr-FR" smtClean="0"/>
              <a:t>13/06/2020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8F5BF3-B939-0547-A3F7-F54BCE975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70885F-D775-834C-A164-1FBBA7E4C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5D42-524A-204E-B02F-89020D59D5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8562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23924-41F9-264A-833E-777F79875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3BCBD1-B8E2-254E-B1AD-F1E3B75E7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4DC4697-59B6-FA46-B38E-8ABBFD64B3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58B698-3C60-BC46-87A1-60481DCEA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17039-B753-1A46-899D-8CD092F9C180}" type="datetimeFigureOut">
              <a:rPr lang="fr-FR" smtClean="0"/>
              <a:t>13/06/2020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418662B-91B2-BB49-89D3-E39101466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ADEB08-FE47-AD4F-9D79-677964923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5D42-524A-204E-B02F-89020D59D5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6292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E2F8B9-E858-9F41-8C74-E6E11BADC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7FF8063-327E-DD40-9D5E-1A0180116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E5DF8F2-47B3-8947-A909-F568DD7AD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14FC826-BFB4-994F-8297-1CBE6091E1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EADC36C-CA03-C14F-8C6E-3BDCE166B7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C84E326-BB3F-204C-A376-AC4DB356B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17039-B753-1A46-899D-8CD092F9C180}" type="datetimeFigureOut">
              <a:rPr lang="fr-FR" smtClean="0"/>
              <a:t>13/06/2020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0D43ED7-8482-CD4D-B4B9-D6117998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59C680F-CCAA-EC47-8315-D99FF3989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5D42-524A-204E-B02F-89020D59D5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3513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DC3DE6-2D2C-E341-AF4E-B44F20195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E71510-65B2-724F-B55B-8450E09F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17039-B753-1A46-899D-8CD092F9C180}" type="datetimeFigureOut">
              <a:rPr lang="fr-FR" smtClean="0"/>
              <a:t>13/06/2020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CEC5C88-E9CF-2C44-AC19-A41C83E21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2606B4C-63A0-7840-B657-AC3010490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5D42-524A-204E-B02F-89020D59D5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49180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E2A354A-5AB4-0347-99B1-D3582958A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17039-B753-1A46-899D-8CD092F9C180}" type="datetimeFigureOut">
              <a:rPr lang="fr-FR" smtClean="0"/>
              <a:t>13/06/2020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0E2716-B81B-7D4D-B96C-DD68CF635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5E9C09-6F68-C140-85E0-472C76659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5D42-524A-204E-B02F-89020D59D5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89111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0C6485-1498-2348-A963-B4255F78B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FB12FA-9A38-8C40-BBE4-B39DB2C7F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9D2C123-1379-9E41-AFF0-2E482A369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0E50238-F5CB-1E49-BB07-715B09FF0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17039-B753-1A46-899D-8CD092F9C180}" type="datetimeFigureOut">
              <a:rPr lang="fr-FR" smtClean="0"/>
              <a:t>13/06/2020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6E237A-9664-AC47-B520-DD1577926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3F7F76-86E3-0D4D-84FD-FEB6AA20F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5D42-524A-204E-B02F-89020D59D5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4349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8659F5-9A0F-7247-BF17-2FC0E3F45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19E1955-D92B-8449-B7E7-F92BEE7388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23F8C6C-B5E1-014E-AFA8-9E23587E25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3B966D-92C3-F847-80A5-260ABB9A1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17039-B753-1A46-899D-8CD092F9C180}" type="datetimeFigureOut">
              <a:rPr lang="fr-FR" smtClean="0"/>
              <a:t>13/06/2020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30EF90-648B-1A49-9B7C-1ED086904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05018C-B5D6-8041-B7E9-5D7701A8A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5D42-524A-204E-B02F-89020D59D5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8516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DC2EB9F-6BB1-084A-8F91-CA10828DA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AFDBBE-BF8A-094C-B5FA-CA2798C69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0C175E-0017-BD47-962D-24C50BB9F9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17039-B753-1A46-899D-8CD092F9C180}" type="datetimeFigureOut">
              <a:rPr lang="fr-FR" smtClean="0"/>
              <a:t>13/06/2020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B9633D-7FC1-854B-A9EF-AA8165B0B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1E6E19-A194-4E4E-9278-D8EBC4530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45D42-524A-204E-B02F-89020D59D5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31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alite-alimentaire.fr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6" Type="http://schemas.openxmlformats.org/officeDocument/2006/relationships/hyperlink" Target="file:///Users/elisa/Downloads/Langage%20Playmobil/La%20plage/Photos%20la%20plage/IMG_0372.jpg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1EEE04-E2EC-2546-9789-109F626AF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6600" b="1" spc="300" dirty="0">
                <a:solidFill>
                  <a:srgbClr val="2E72BF"/>
                </a:solidFill>
              </a:rPr>
              <a:t>La plage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8AE4570-8428-B846-85D2-27132065C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3BB3372-848E-9245-917C-9CBD1C24FF1B}"/>
              </a:ext>
            </a:extLst>
          </p:cNvPr>
          <p:cNvSpPr txBox="1"/>
          <p:nvPr/>
        </p:nvSpPr>
        <p:spPr>
          <a:xfrm>
            <a:off x="193431" y="6330462"/>
            <a:ext cx="11711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linkClick r:id="rId3"/>
              </a:rPr>
              <a:t>www.oralite-alimentaire.fr</a:t>
            </a:r>
            <a:r>
              <a:rPr lang="fr-FR" sz="1400" dirty="0"/>
              <a:t>							                       	</a:t>
            </a:r>
            <a:r>
              <a:rPr lang="fr-FR" sz="1400" dirty="0">
                <a:solidFill>
                  <a:srgbClr val="2E72BF"/>
                </a:solidFill>
              </a:rPr>
              <a:t>https://</a:t>
            </a:r>
            <a:r>
              <a:rPr lang="fr-FR" sz="1400" dirty="0" err="1">
                <a:solidFill>
                  <a:srgbClr val="2E72BF"/>
                </a:solidFill>
              </a:rPr>
              <a:t>youtu.be</a:t>
            </a:r>
            <a:r>
              <a:rPr lang="fr-FR" sz="1400" dirty="0">
                <a:solidFill>
                  <a:srgbClr val="2E72BF"/>
                </a:solidFill>
              </a:rPr>
              <a:t>/Rcyhszkz0q8</a:t>
            </a:r>
          </a:p>
        </p:txBody>
      </p:sp>
    </p:spTree>
    <p:extLst>
      <p:ext uri="{BB962C8B-B14F-4D97-AF65-F5344CB8AC3E}">
        <p14:creationId xmlns:p14="http://schemas.microsoft.com/office/powerpoint/2010/main" val="2430074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0291EE-09DC-C144-93E1-08A1CE8A4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b="1" spc="300" dirty="0">
                <a:solidFill>
                  <a:srgbClr val="2E72BF"/>
                </a:solidFill>
              </a:rPr>
              <a:t>Que fait papa sur sa serviette ?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7B98E1D-52D6-0344-BA3C-9BB1793A20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7419" y="1825625"/>
            <a:ext cx="3263161" cy="4351338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C5B16A3E-4340-2A48-8CDF-3956EDFD74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36544" y="2271681"/>
            <a:ext cx="3312809" cy="3312809"/>
          </a:xfr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7812942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C40C163A-971A-6F45-BD62-EBEB534AA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b="1" spc="300" dirty="0">
                <a:solidFill>
                  <a:srgbClr val="2E72BF"/>
                </a:solidFill>
              </a:rPr>
              <a:t>Comment s’installe-t-il pour bronzer ?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225E3F31-1701-3643-96A5-8040FF32A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9945" y="2074787"/>
            <a:ext cx="3306839" cy="3306839"/>
          </a:xfrm>
          <a:ln w="38100">
            <a:solidFill>
              <a:srgbClr val="00B050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46D2EEE-DB3D-5D4E-A983-A7E26F431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720" y="2074788"/>
            <a:ext cx="3306839" cy="3306839"/>
          </a:xfrm>
          <a:prstGeom prst="rect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96718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A45B74-E8DD-3343-9197-8EDB97B26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b="1" spc="300" dirty="0">
                <a:solidFill>
                  <a:srgbClr val="2E72BF"/>
                </a:solidFill>
              </a:rPr>
              <a:t>Que demande Charlotte à Papa ?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B07C703-5F54-2A4C-8DF4-9E828DF8FF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1252538" y="2369741"/>
            <a:ext cx="4352925" cy="3264693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5161AB30-F04A-9E49-A803-764275DE1C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31419" y="1825625"/>
            <a:ext cx="3263161" cy="4351338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6A766D2-D8AF-694E-82E1-D5C946EB6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592" y="2613209"/>
            <a:ext cx="1631581" cy="163158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6937332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0925B928-87E7-1F46-8D21-F7A14572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b="1" spc="300" dirty="0">
                <a:solidFill>
                  <a:srgbClr val="2E72BF"/>
                </a:solidFill>
              </a:rPr>
              <a:t>Des glaces. A quels parfums ?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D9BA95EC-9098-E347-8292-561EF3695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0" y="3239294"/>
            <a:ext cx="1524000" cy="1524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A37678D-49D0-D24A-B418-E0D5C8BA5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942" y="2156191"/>
            <a:ext cx="3204797" cy="427306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F34A791-DCC2-4E4D-A0B6-91A3DDCC5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002" y="2156191"/>
            <a:ext cx="3204797" cy="427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238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2E1857-C6A0-9740-86DC-F1F31C542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b="1" spc="300" dirty="0">
                <a:solidFill>
                  <a:srgbClr val="2E72BF"/>
                </a:solidFill>
              </a:rPr>
              <a:t>Qui accompagne Charlotte pour acheter des glaces ?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75A49802-D5D7-C94B-9F43-C270522765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1252538" y="2369741"/>
            <a:ext cx="4352925" cy="3264693"/>
          </a:xfrm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2D6A04EC-0A45-A94C-8F84-318B4F4E32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6200000">
            <a:off x="6586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450653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37080D-0D5D-F147-A329-8F2B70231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b="1" spc="300" dirty="0">
                <a:solidFill>
                  <a:srgbClr val="2E72BF"/>
                </a:solidFill>
              </a:rPr>
              <a:t>Qui vend les glaces ?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B6A2A12-2B91-F64F-945F-B52C5FD069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1252538" y="2369741"/>
            <a:ext cx="4352925" cy="3264693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EAB1F76A-F260-FB46-8210-C50FCC31E5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5690" r="19856"/>
          <a:stretch/>
        </p:blipFill>
        <p:spPr>
          <a:xfrm>
            <a:off x="6970708" y="1816405"/>
            <a:ext cx="3168000" cy="4362145"/>
          </a:xfrm>
        </p:spPr>
      </p:pic>
    </p:spTree>
    <p:extLst>
      <p:ext uri="{BB962C8B-B14F-4D97-AF65-F5344CB8AC3E}">
        <p14:creationId xmlns:p14="http://schemas.microsoft.com/office/powerpoint/2010/main" val="32535810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9E2E91-5BAE-294E-A68A-EEB0FE72F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b="1" spc="300" dirty="0">
                <a:solidFill>
                  <a:srgbClr val="2E72BF"/>
                </a:solidFill>
              </a:rPr>
              <a:t>Comment est le magasin du marchand ?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D9240769-5C0E-9247-82D4-78F6A1C32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8109368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62870B-4E6C-B345-B3FF-E23670682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b="1" spc="300" dirty="0">
                <a:solidFill>
                  <a:srgbClr val="2E72BF"/>
                </a:solidFill>
              </a:rPr>
              <a:t>Que dit papa à Zoé et Charlotte ?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99BECBF-8B6E-B540-986C-8C75107B2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07589"/>
            <a:ext cx="3263161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05A16AA-FAFD-004E-B38A-4409584DF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795983" y="1990705"/>
            <a:ext cx="2400134" cy="18001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66D6577-CB0C-CC42-9D76-A35C9D55C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795984" y="4583274"/>
            <a:ext cx="2400133" cy="18001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EF3C4FB-4B4A-1749-BA9D-6D564BD89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074" y="3328822"/>
            <a:ext cx="1524000" cy="1524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2A019B-18B5-4047-880A-07083646E6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6139" y="2436622"/>
            <a:ext cx="3308400" cy="33084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6894973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5D3336-6664-2C47-8A57-48FC025B4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b="1" spc="300" dirty="0">
                <a:solidFill>
                  <a:srgbClr val="2E72BF"/>
                </a:solidFill>
              </a:rPr>
              <a:t>Que vont - ils faire après ?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40BA861-612B-6944-8531-77C37E5C8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8292" y="2086708"/>
            <a:ext cx="2689200" cy="2689200"/>
          </a:xfrm>
          <a:ln w="38100">
            <a:solidFill>
              <a:srgbClr val="00B050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9730728-E1FB-1D4B-A269-8810FC466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86708"/>
            <a:ext cx="2684584" cy="268458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0EFB8C9-A30D-7A47-9987-E267F388F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4600" y="2001093"/>
            <a:ext cx="2689200" cy="26892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8354617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0996426-FE4C-1D45-90F2-5DB857326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b="1" spc="300" dirty="0">
                <a:solidFill>
                  <a:srgbClr val="2E72BF"/>
                </a:solidFill>
              </a:rPr>
              <a:t>Qui est-ce ? C’est….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EABB102B-7614-A24E-956F-2D833457A9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7419" y="1825625"/>
            <a:ext cx="3263161" cy="4351338"/>
          </a:xfrm>
        </p:spPr>
      </p:pic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CF325410-518E-074E-AEBA-4B50F9CA58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6200000">
            <a:off x="6586538" y="2369741"/>
            <a:ext cx="4352925" cy="3264693"/>
          </a:xfr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193A9CC-2F3A-0F4D-BAAC-131A300BE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999" y="5334000"/>
            <a:ext cx="1524000" cy="1524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1B0545B-2533-3646-8EA9-F4004A8FD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0235" y="53340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455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494E3C-1E74-314C-B79F-8C8CB570F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214" y="365125"/>
            <a:ext cx="10685585" cy="1325563"/>
          </a:xfrm>
        </p:spPr>
        <p:txBody>
          <a:bodyPr>
            <a:normAutofit/>
          </a:bodyPr>
          <a:lstStyle/>
          <a:p>
            <a:r>
              <a:rPr lang="fr-FR" sz="4000" b="1" spc="300" dirty="0">
                <a:solidFill>
                  <a:srgbClr val="2E72BF"/>
                </a:solidFill>
              </a:rPr>
              <a:t>Qui est-ce ? C’est …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654BA91-2DF0-A642-BD25-2FB1245512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1252538" y="2369741"/>
            <a:ext cx="4352925" cy="3264693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72F82AD2-1920-E343-930F-EA938720EF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6200000">
            <a:off x="6586538" y="2369741"/>
            <a:ext cx="4352925" cy="3264693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24897DC-D064-5248-8E0E-DC13457FB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5334000"/>
            <a:ext cx="1524000" cy="1524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3759489-1E73-EB41-A2B3-3B9187FD7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145" y="53340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40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145224-C839-884E-A539-734FB388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spc="300" dirty="0">
                <a:solidFill>
                  <a:srgbClr val="2E72BF"/>
                </a:solidFill>
              </a:rPr>
              <a:t>Qui est dans le maxi-cosy ?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647F638-AB80-E241-9F93-2F9DA1883A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1252538" y="2369741"/>
            <a:ext cx="4352925" cy="3264693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EAA665B9-0857-D346-8DF9-B45C724324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C7ACE68-7F38-2440-B630-6DD9B0CCD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5461" y="53340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710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E6309D-DF45-CF48-BD8B-629821EDA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spc="300" dirty="0">
                <a:solidFill>
                  <a:srgbClr val="2E72BF"/>
                </a:solidFill>
              </a:rPr>
              <a:t>Où vont - ils ?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B6B911A-E4AC-C245-A3D9-6C30DA742EB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9118" y="3478527"/>
            <a:ext cx="2534605" cy="337947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A618F05-3A6F-ED4F-8135-BD42900920B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97544" y="3900961"/>
            <a:ext cx="3379474" cy="25346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B949D0A-3ACC-154E-AD6F-6B891659A7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294734" y="3900962"/>
            <a:ext cx="3379471" cy="253460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B08DFA9-D4C5-E249-9D1A-D480333BB3C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877387" y="3900964"/>
            <a:ext cx="3379469" cy="2534602"/>
          </a:xfrm>
          <a:prstGeom prst="rect">
            <a:avLst/>
          </a:prstGeom>
        </p:spPr>
      </p:pic>
      <p:pic>
        <p:nvPicPr>
          <p:cNvPr id="6" name="Image 5">
            <a:hlinkHover r:id="rId6" action="ppaction://hlinkfile"/>
            <a:extLst>
              <a:ext uri="{FF2B5EF4-FFF2-40B4-BE49-F238E27FC236}">
                <a16:creationId xmlns:a16="http://schemas.microsoft.com/office/drawing/2014/main" id="{64376D7C-905E-2D48-B261-769CA4482AB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78534"/>
            <a:ext cx="2534334" cy="337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908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8C670BD5-9BAE-5243-A6EE-3ACEB759D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053922" y="1147442"/>
            <a:ext cx="6084156" cy="4563116"/>
          </a:xfrm>
        </p:spPr>
      </p:pic>
    </p:spTree>
    <p:extLst>
      <p:ext uri="{BB962C8B-B14F-4D97-AF65-F5344CB8AC3E}">
        <p14:creationId xmlns:p14="http://schemas.microsoft.com/office/powerpoint/2010/main" val="41792263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1B953F-C21F-4947-AC12-FEF97BC89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000" b="1" spc="300" dirty="0">
                <a:solidFill>
                  <a:srgbClr val="2E72BF"/>
                </a:solidFill>
              </a:rPr>
              <a:t>Q</a:t>
            </a:r>
            <a:r>
              <a:rPr lang="fr-FR" b="1" spc="300" dirty="0">
                <a:solidFill>
                  <a:srgbClr val="2E72BF"/>
                </a:solidFill>
              </a:rPr>
              <a:t>ue fait papa en arrivant à la plage ?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1904F79-8B29-2249-BF6C-846BCAFC6E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7419" y="1825625"/>
            <a:ext cx="3263161" cy="4351338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484A1BB9-A456-6746-AF10-44E59168F7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6200000">
            <a:off x="6586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058087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754079-C6DB-9C4A-A7CB-C6EEBB219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b="1" spc="300" dirty="0">
                <a:solidFill>
                  <a:srgbClr val="2E72BF"/>
                </a:solidFill>
              </a:rPr>
              <a:t>Que font elles sur la plage ?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9DDA025F-75C1-DB46-B7FD-7D738B355B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1252538" y="2369741"/>
            <a:ext cx="4352925" cy="3264693"/>
          </a:xfrm>
        </p:spPr>
      </p:pic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2A5DE2BF-E838-0547-8659-D41B6A321D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6200000">
            <a:off x="6586538" y="2369741"/>
            <a:ext cx="4352925" cy="3264693"/>
          </a:xfrm>
        </p:spPr>
      </p:pic>
      <p:pic>
        <p:nvPicPr>
          <p:cNvPr id="15" name="Image 14">
            <a:hlinkHover r:id="" action="ppaction://noaction" highlightClick="1"/>
            <a:extLst>
              <a:ext uri="{FF2B5EF4-FFF2-40B4-BE49-F238E27FC236}">
                <a16:creationId xmlns:a16="http://schemas.microsoft.com/office/drawing/2014/main" id="{E3F05C48-E46D-1E4A-A255-25CF51BD0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252537" y="2369740"/>
            <a:ext cx="4352927" cy="3264695"/>
          </a:xfrm>
          <a:prstGeom prst="rect">
            <a:avLst/>
          </a:prstGeom>
        </p:spPr>
      </p:pic>
      <p:pic>
        <p:nvPicPr>
          <p:cNvPr id="17" name="Image 16">
            <a:hlinkHover r:id="" action="ppaction://noaction" highlightClick="1"/>
            <a:extLst>
              <a:ext uri="{FF2B5EF4-FFF2-40B4-BE49-F238E27FC236}">
                <a16:creationId xmlns:a16="http://schemas.microsoft.com/office/drawing/2014/main" id="{EAB5CFA0-74A6-C44F-AE02-5482F491B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586538" y="2369739"/>
            <a:ext cx="4352925" cy="326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29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F64822-6B32-4848-99BA-483CBD8D4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b="1" spc="300" dirty="0">
                <a:solidFill>
                  <a:srgbClr val="2E72BF"/>
                </a:solidFill>
              </a:rPr>
              <a:t>Que prend Zoé pour faire un château de sable ?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0375AB6-A5F4-1942-85B3-8F2D079107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1252538" y="2369741"/>
            <a:ext cx="4352925" cy="3264693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11CA6785-6C2B-0641-97F6-0797A54C79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6200000">
            <a:off x="6586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4680541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130</Words>
  <Application>Microsoft Macintosh PowerPoint</Application>
  <PresentationFormat>Grand écran</PresentationFormat>
  <Paragraphs>18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Thème Office</vt:lpstr>
      <vt:lpstr>La plage</vt:lpstr>
      <vt:lpstr>Qui est-ce ? C’est….</vt:lpstr>
      <vt:lpstr>Qui est-ce ? C’est …</vt:lpstr>
      <vt:lpstr>Qui est dans le maxi-cosy ?</vt:lpstr>
      <vt:lpstr>Où vont - ils ?</vt:lpstr>
      <vt:lpstr>Présentation PowerPoint</vt:lpstr>
      <vt:lpstr>Que fait papa en arrivant à la plage ?</vt:lpstr>
      <vt:lpstr>Que font elles sur la plage ?</vt:lpstr>
      <vt:lpstr>Que prend Zoé pour faire un château de sable ?</vt:lpstr>
      <vt:lpstr>Que fait papa sur sa serviette ?</vt:lpstr>
      <vt:lpstr>Comment s’installe-t-il pour bronzer ?</vt:lpstr>
      <vt:lpstr>Que demande Charlotte à Papa ?</vt:lpstr>
      <vt:lpstr>Des glaces. A quels parfums ?</vt:lpstr>
      <vt:lpstr>Qui accompagne Charlotte pour acheter des glaces ?</vt:lpstr>
      <vt:lpstr>Qui vend les glaces ?</vt:lpstr>
      <vt:lpstr>Comment est le magasin du marchand ?</vt:lpstr>
      <vt:lpstr>Que dit papa à Zoé et Charlotte ?</vt:lpstr>
      <vt:lpstr>Que vont - ils faire après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plage</dc:title>
  <dc:creator>Elisa Levavasseur</dc:creator>
  <cp:lastModifiedBy>Elisa Levavasseur</cp:lastModifiedBy>
  <cp:revision>8</cp:revision>
  <dcterms:created xsi:type="dcterms:W3CDTF">2020-06-13T09:16:41Z</dcterms:created>
  <dcterms:modified xsi:type="dcterms:W3CDTF">2020-06-13T10:37:30Z</dcterms:modified>
</cp:coreProperties>
</file>