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94643"/>
  </p:normalViewPr>
  <p:slideViewPr>
    <p:cSldViewPr snapToGrid="0" snapToObjects="1">
      <p:cViewPr varScale="1">
        <p:scale>
          <a:sx n="115" d="100"/>
          <a:sy n="115" d="100"/>
        </p:scale>
        <p:origin x="2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3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e du titre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2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83" name="Espace réservé pour une image 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alite-alimentaire.f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r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6600" spc="300">
                <a:solidFill>
                  <a:srgbClr val="2E72BF"/>
                </a:solidFill>
              </a:defRPr>
            </a:lvl1pPr>
          </a:lstStyle>
          <a:p>
            <a:r>
              <a:t>La plage</a:t>
            </a:r>
          </a:p>
        </p:txBody>
      </p:sp>
      <p:pic>
        <p:nvPicPr>
          <p:cNvPr id="113" name="Espace réservé du contenu 5" descr="Espace réservé du contenu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ZoneTexte 8"/>
          <p:cNvSpPr txBox="1"/>
          <p:nvPr/>
        </p:nvSpPr>
        <p:spPr>
          <a:xfrm>
            <a:off x="193429" y="6330462"/>
            <a:ext cx="11711358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www.oralite-alimentaire.fr</a:t>
            </a:r>
            <a:r>
              <a:rPr u="none">
                <a:solidFill>
                  <a:srgbClr val="000000"/>
                </a:solidFill>
                <a:uFillTx/>
              </a:rPr>
              <a:t>							                       	</a:t>
            </a:r>
            <a:r>
              <a:rPr u="none">
                <a:solidFill>
                  <a:srgbClr val="2E72BF"/>
                </a:solidFill>
                <a:uFillTx/>
              </a:rPr>
              <a:t>https://youtu.be/Rcyhszkz0q8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 11" descr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618" y="3478529"/>
            <a:ext cx="2534607" cy="337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 7" descr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97544" y="3900961"/>
            <a:ext cx="3379474" cy="2534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 9" descr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94732" y="3900961"/>
            <a:ext cx="3379473" cy="253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 13" descr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877385" y="3900963"/>
            <a:ext cx="3379472" cy="2534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 5" descr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78534"/>
            <a:ext cx="2534336" cy="337946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itre 1"/>
          <p:cNvSpPr txBox="1">
            <a:spLocks noGrp="1"/>
          </p:cNvSpPr>
          <p:nvPr>
            <p:ph type="title"/>
          </p:nvPr>
        </p:nvSpPr>
        <p:spPr>
          <a:xfrm>
            <a:off x="726669" y="-193675"/>
            <a:ext cx="10515601" cy="1325563"/>
          </a:xfrm>
          <a:prstGeom prst="rect">
            <a:avLst/>
          </a:prstGeom>
        </p:spPr>
        <p:txBody>
          <a:bodyPr/>
          <a:lstStyle/>
          <a:p>
            <a:pPr>
              <a:defRPr sz="4000" spc="300">
                <a:solidFill>
                  <a:srgbClr val="2E72BF"/>
                </a:solidFill>
              </a:defRPr>
            </a:pPr>
            <a:r>
              <a:t>Combien de serviettes ?</a:t>
            </a:r>
          </a:p>
          <a:p>
            <a:pPr>
              <a:defRPr sz="4000" spc="300">
                <a:solidFill>
                  <a:srgbClr val="2E72BF"/>
                </a:solidFill>
              </a:defRPr>
            </a:pPr>
            <a:r>
              <a:t>Bébé n’en a pas besoin il a son cosy.</a:t>
            </a:r>
          </a:p>
        </p:txBody>
      </p:sp>
      <p:pic>
        <p:nvPicPr>
          <p:cNvPr id="122" name="Espace réservé du contenu 7" descr="Espace réservé du contenu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36087" y="1780094"/>
            <a:ext cx="2016467" cy="1512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Espace réservé du contenu 7" descr="Espace réservé du contenu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499999" y="1798898"/>
            <a:ext cx="1966319" cy="1474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Espace réservé du contenu 5" descr="Espace réservé du contenu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165244" y="999826"/>
            <a:ext cx="2079672" cy="1559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Espace réservé du contenu 7" descr="Espace réservé du contenu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815199" y="1567839"/>
            <a:ext cx="1966320" cy="1474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Espace réservé du contenu 7" descr="Espace réservé du contenu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583962" y="1430599"/>
            <a:ext cx="1966319" cy="1474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Espace réservé du contenu 7" descr="Espace réservé du contenu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837742" y="1684598"/>
            <a:ext cx="1966320" cy="1474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Espace réservé du contenu 7" descr="Espace réservé du contenu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86487" y="1684598"/>
            <a:ext cx="1966319" cy="1474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Espace réservé du contenu 7" descr="Espace réservé du contenu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672029" y="1684598"/>
            <a:ext cx="1966320" cy="1474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Espace réservé du contenu 7" descr="Espace réservé du contenu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99249" y="1684598"/>
            <a:ext cx="1966320" cy="1474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1" animBg="1" advAuto="0"/>
      <p:bldP spid="123" grpId="2" animBg="1" advAuto="0"/>
      <p:bldP spid="125" grpId="3" animBg="1" advAuto="0"/>
      <p:bldP spid="126" grpId="4" animBg="1" advAuto="0"/>
      <p:bldP spid="127" grpId="5" animBg="1" advAuto="0"/>
      <p:bldP spid="128" grpId="6" animBg="1" advAuto="0"/>
      <p:bldP spid="129" grpId="7" animBg="1" advAuto="0"/>
      <p:bldP spid="130" grpId="8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re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spc="300">
                <a:solidFill>
                  <a:srgbClr val="2E72BF"/>
                </a:solidFill>
              </a:defRPr>
            </a:lvl1pPr>
          </a:lstStyle>
          <a:p>
            <a:r>
              <a:t>Combien de brassards ? </a:t>
            </a:r>
          </a:p>
        </p:txBody>
      </p:sp>
      <p:pic>
        <p:nvPicPr>
          <p:cNvPr id="133" name="Espace réservé du contenu 5" descr="Espace réservé du contenu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54442" y="3340074"/>
            <a:ext cx="3055288" cy="2291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 9" descr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51932" y="3218503"/>
            <a:ext cx="3379473" cy="2534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 11" descr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519" y="2796070"/>
            <a:ext cx="2534607" cy="3379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Capture d’écran 2020-06-17 à 09.39.41.png" descr="Capture d’écran 2020-06-17 à 09.39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029" y="1622487"/>
            <a:ext cx="1080341" cy="703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Capture d’écran 2020-06-17 à 09.39.50.png" descr="Capture d’écran 2020-06-17 à 09.39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894" y="1495487"/>
            <a:ext cx="969224" cy="79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Capture d’écran 2020-06-17 à 09.39.50.png" descr="Capture d’écran 2020-06-17 à 09.39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6228" y="1577725"/>
            <a:ext cx="969225" cy="79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Capture d’écran 2020-06-17 à 09.39.50.png" descr="Capture d’écran 2020-06-17 à 09.39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1210" y="1577725"/>
            <a:ext cx="969225" cy="79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Capture d’écran 2020-06-17 à 09.39.50.png" descr="Capture d’écran 2020-06-17 à 09.39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194" y="1577725"/>
            <a:ext cx="969224" cy="79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Capture d’écran 2020-06-17 à 09.39.50.png" descr="Capture d’écran 2020-06-17 à 09.39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535" y="1577725"/>
            <a:ext cx="969225" cy="79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Capture d’écran 2020-06-17 à 09.39.50.png" descr="Capture d’écran 2020-06-17 à 09.39.5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044" y="1577725"/>
            <a:ext cx="969224" cy="793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Capture d’écran 2020-06-17 à 09.39.41.png" descr="Capture d’écran 2020-06-17 à 09.39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664" y="1622487"/>
            <a:ext cx="1080341" cy="703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Capture d’écran 2020-06-17 à 09.39.41.png" descr="Capture d’écran 2020-06-17 à 09.39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329" y="676167"/>
            <a:ext cx="1080341" cy="703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Capture d’écran 2020-06-17 à 09.39.41.png" descr="Capture d’écran 2020-06-17 à 09.39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652" y="676167"/>
            <a:ext cx="1080342" cy="703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Capture d’écran 2020-06-17 à 09.39.41.png" descr="Capture d’écran 2020-06-17 à 09.39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670" y="676167"/>
            <a:ext cx="1080341" cy="703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Espace réservé du contenu 5" descr="Espace réservé du contenu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094" y="2449085"/>
            <a:ext cx="5652185" cy="4239139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itre 4"/>
          <p:cNvSpPr txBox="1">
            <a:spLocks noGrp="1"/>
          </p:cNvSpPr>
          <p:nvPr>
            <p:ph type="title"/>
          </p:nvPr>
        </p:nvSpPr>
        <p:spPr>
          <a:xfrm>
            <a:off x="1549400" y="3524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spc="300">
                <a:solidFill>
                  <a:srgbClr val="2E72BF"/>
                </a:solidFill>
              </a:defRPr>
            </a:lvl1pPr>
          </a:lstStyle>
          <a:p>
            <a:r>
              <a:t>Combien de glaces?</a:t>
            </a:r>
          </a:p>
        </p:txBody>
      </p:sp>
      <p:pic>
        <p:nvPicPr>
          <p:cNvPr id="150" name="Capture d’écran 2020-06-17 à 09.41.41.png" descr="Capture d’écran 2020-06-17 à 09.41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789" y="4678005"/>
            <a:ext cx="869581" cy="1021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Capture d’écran 2020-06-17 à 09.41.46.png" descr="Capture d’écran 2020-06-17 à 09.41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60" y="3679416"/>
            <a:ext cx="869581" cy="93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Capture d’écran 2020-06-17 à 09.41.46.png" descr="Capture d’écran 2020-06-17 à 09.41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19" y="4881264"/>
            <a:ext cx="869581" cy="937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Capture d’écran 2020-06-17 à 09.41.46.png" descr="Capture d’écran 2020-06-17 à 09.41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45" y="2836564"/>
            <a:ext cx="719213" cy="77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apture d’écran 2020-06-17 à 09.41.46.png" descr="Capture d’écran 2020-06-17 à 09.41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029" y="2836564"/>
            <a:ext cx="719213" cy="77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Capture d’écran 2020-06-17 à 09.41.46.png" descr="Capture d’écran 2020-06-17 à 09.41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60" y="4881264"/>
            <a:ext cx="869581" cy="937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Capture d’écran 2020-06-17 à 09.41.46.png" descr="Capture d’écran 2020-06-17 à 09.41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645" y="1843086"/>
            <a:ext cx="719213" cy="77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Capture d’écran 2020-06-17 à 09.41.46.png" descr="Capture d’écran 2020-06-17 à 09.41.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36" y="1843086"/>
            <a:ext cx="719213" cy="775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Capture d’écran 2020-06-17 à 09.41.41.png" descr="Capture d’écran 2020-06-17 à 09.41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11" y="3575858"/>
            <a:ext cx="797653" cy="93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Capture d’écran 2020-06-17 à 09.41.41.png" descr="Capture d’écran 2020-06-17 à 09.41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275" y="2755546"/>
            <a:ext cx="719213" cy="84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Capture d’écran 2020-06-17 à 09.41.41.png" descr="Capture d’écran 2020-06-17 à 09.41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091" y="3668285"/>
            <a:ext cx="719213" cy="844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Capture d’écran 2020-06-17 à 09.41.41.png" descr="Capture d’écran 2020-06-17 à 09.41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053" y="1843086"/>
            <a:ext cx="719213" cy="84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Capture d’écran 2020-06-17 à 09.41.41.png" descr="Capture d’écran 2020-06-17 à 09.41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129" y="4766493"/>
            <a:ext cx="797652" cy="93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Capture d’écran 2020-06-17 à 09.41.41.png" descr="Capture d’écran 2020-06-17 à 09.41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644" y="2760364"/>
            <a:ext cx="654622" cy="769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Capture d’écran 2020-06-17 à 09.41.41.png" descr="Capture d’écran 2020-06-17 à 09.41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350" y="1843086"/>
            <a:ext cx="719211" cy="84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Capture d’écran 2020-06-17 à 09.41.41.png" descr="Capture d’écran 2020-06-17 à 09.41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129" y="3679416"/>
            <a:ext cx="797652" cy="93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Capture d’écran 2020-06-17 à 09.41.41.png" descr="Capture d’écran 2020-06-17 à 09.41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684" y="3679416"/>
            <a:ext cx="797653" cy="93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Espace réservé du contenu 5" descr="Espace réservé du contenu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955595" y="584881"/>
            <a:ext cx="2266055" cy="1699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Espace réservé du contenu 6" descr="Espace réservé du contenu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240609" y="545320"/>
            <a:ext cx="2371553" cy="1778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Espace réservé du contenu 5" descr="Espace réservé du contenu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76" y="1853262"/>
            <a:ext cx="5481936" cy="411145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Les cousins arrivent. On va être combien ?"/>
          <p:cNvSpPr txBox="1"/>
          <p:nvPr/>
        </p:nvSpPr>
        <p:spPr>
          <a:xfrm>
            <a:off x="4177042" y="1002030"/>
            <a:ext cx="5448780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Les cousins arrivent. On va être combien en TOUT ? </a:t>
            </a:r>
          </a:p>
        </p:txBody>
      </p:sp>
      <p:pic>
        <p:nvPicPr>
          <p:cNvPr id="172" name="Capture d’écran 2020-06-17 à 11.38.10.png" descr="Capture d’écran 2020-06-17 à 11.38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996" y="1925427"/>
            <a:ext cx="6050949" cy="3967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ombien de serviettes ?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Combien de serviettes ?</a:t>
            </a:r>
          </a:p>
        </p:txBody>
      </p:sp>
      <p:pic>
        <p:nvPicPr>
          <p:cNvPr id="175" name="Espace réservé du contenu 7" descr="Espace réservé du contenu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83112" y="3334018"/>
            <a:ext cx="2016468" cy="1512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Espace réservé du contenu 7" descr="Espace réservé du contenu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86314" y="1619518"/>
            <a:ext cx="2016466" cy="1512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Espace réservé du contenu 7" descr="Espace réservé du contenu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87914" y="4807218"/>
            <a:ext cx="2016466" cy="1512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Espace réservé du contenu 7" descr="Espace réservé du contenu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89421" y="4515118"/>
            <a:ext cx="2016466" cy="1512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Espace réservé du contenu 7" descr="Espace réservé du contenu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62421" y="1619518"/>
            <a:ext cx="2016466" cy="1512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Espace réservé du contenu 7" descr="Espace réservé du contenu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42193" y="4807218"/>
            <a:ext cx="2016466" cy="1512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Espace réservé du contenu 7" descr="Espace réservé du contenu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2286" y="1886218"/>
            <a:ext cx="2016466" cy="1512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Capture d’écran 2020-06-17 à 11.38.10.png" descr="Capture d’écran 2020-06-17 à 11.38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396" y="1963527"/>
            <a:ext cx="6050949" cy="3967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  <p:bldP spid="176" grpId="2" animBg="1" advAuto="0"/>
      <p:bldP spid="177" grpId="3" animBg="1" advAuto="0"/>
      <p:bldP spid="178" grpId="4" animBg="1" advAuto="0"/>
      <p:bldP spid="179" grpId="5" animBg="1" advAuto="0"/>
      <p:bldP spid="180" grpId="6" animBg="1" advAuto="0"/>
      <p:bldP spid="181" grpId="7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OH ! Ils ont amené leurs animaux domestiques.Ils en ont beaucoup"/>
          <p:cNvSpPr txBox="1">
            <a:spLocks noGrp="1"/>
          </p:cNvSpPr>
          <p:nvPr>
            <p:ph type="title"/>
          </p:nvPr>
        </p:nvSpPr>
        <p:spPr>
          <a:xfrm>
            <a:off x="838200" y="314325"/>
            <a:ext cx="10515600" cy="1325563"/>
          </a:xfrm>
          <a:prstGeom prst="rect">
            <a:avLst/>
          </a:prstGeom>
        </p:spPr>
        <p:txBody>
          <a:bodyPr/>
          <a:lstStyle>
            <a:lvl1pPr defTabSz="868680">
              <a:defRPr sz="4100"/>
            </a:lvl1pPr>
          </a:lstStyle>
          <a:p>
            <a:r>
              <a:t>OH ! Ils ont amené leurs animaux domestiques.Ils en ont beaucoup </a:t>
            </a:r>
          </a:p>
        </p:txBody>
      </p:sp>
      <p:pic>
        <p:nvPicPr>
          <p:cNvPr id="185" name="IMG_5765.JPG" descr="IMG_57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435" y="1715753"/>
            <a:ext cx="3724676" cy="4966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On va se baigner ? Combien de personnes vont se baigner ?"/>
          <p:cNvSpPr txBox="1">
            <a:spLocks noGrp="1"/>
          </p:cNvSpPr>
          <p:nvPr>
            <p:ph type="title"/>
          </p:nvPr>
        </p:nvSpPr>
        <p:spPr>
          <a:xfrm>
            <a:off x="444500" y="34925"/>
            <a:ext cx="10515600" cy="1325563"/>
          </a:xfrm>
          <a:prstGeom prst="rect">
            <a:avLst/>
          </a:prstGeom>
        </p:spPr>
        <p:txBody>
          <a:bodyPr/>
          <a:lstStyle>
            <a:lvl1pPr defTabSz="868680">
              <a:defRPr sz="4100"/>
            </a:lvl1pPr>
          </a:lstStyle>
          <a:p>
            <a:r>
              <a:t>On va se baigner ? Combien de personnes vont se baigner ?</a:t>
            </a:r>
          </a:p>
        </p:txBody>
      </p:sp>
      <p:pic>
        <p:nvPicPr>
          <p:cNvPr id="188" name="Capture d’écran 2020-06-17 à 11.33.17.png" descr="Capture d’écran 2020-06-17 à 11.33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06" y="1334292"/>
            <a:ext cx="2615370" cy="5341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G_5763.JPG" descr="IMG_57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885" y="2565818"/>
            <a:ext cx="4176261" cy="3132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Espace réservé du contenu 5" descr="Espace réservé du contenu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37" y="2859496"/>
            <a:ext cx="3393120" cy="25448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" name="Allez y avec les enfants. nous on garde les animaux."/>
          <p:cNvGrpSpPr/>
          <p:nvPr/>
        </p:nvGrpSpPr>
        <p:grpSpPr>
          <a:xfrm>
            <a:off x="10286999" y="822175"/>
            <a:ext cx="1885952" cy="2060725"/>
            <a:chOff x="0" y="0"/>
            <a:chExt cx="1885950" cy="2060724"/>
          </a:xfrm>
        </p:grpSpPr>
        <p:sp>
          <p:nvSpPr>
            <p:cNvPr id="191" name="Bulle de texte"/>
            <p:cNvSpPr/>
            <p:nvPr/>
          </p:nvSpPr>
          <p:spPr>
            <a:xfrm>
              <a:off x="0" y="0"/>
              <a:ext cx="1885951" cy="2060725"/>
            </a:xfrm>
            <a:prstGeom prst="wedgeEllipseCallout">
              <a:avLst>
                <a:gd name="adj1" fmla="val -49385"/>
                <a:gd name="adj2" fmla="val 59011"/>
              </a:avLst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192" name="Allez y avec les enfants. nous on garde les animaux."/>
            <p:cNvSpPr txBox="1"/>
            <p:nvPr/>
          </p:nvSpPr>
          <p:spPr>
            <a:xfrm>
              <a:off x="276191" y="317893"/>
              <a:ext cx="1333569" cy="1424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r>
                <a:t>Allez y avec les enfants. nous on garde les animaux.</a:t>
              </a:r>
            </a:p>
          </p:txBody>
        </p:sp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Capture d’écran 2020-06-17 à 11.33.17.png" descr="Capture d’écran 2020-06-17 à 11.33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05" y="758377"/>
            <a:ext cx="2615371" cy="5341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Capture d’écran 2020-06-17 à 11.37.48.png" descr="Capture d’écran 2020-06-17 à 11.37.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001" y="1907282"/>
            <a:ext cx="2227291" cy="2592104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On a trouvé 8 coquillages"/>
          <p:cNvSpPr txBox="1"/>
          <p:nvPr/>
        </p:nvSpPr>
        <p:spPr>
          <a:xfrm>
            <a:off x="5332741" y="659130"/>
            <a:ext cx="4920701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On a trouvé 8 coquillages Mets les dans le seau</a:t>
            </a:r>
          </a:p>
        </p:txBody>
      </p:sp>
      <p:pic>
        <p:nvPicPr>
          <p:cNvPr id="198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348" y="5196680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348" y="4561680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348" y="3748880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348" y="3088481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418" y="2306872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005" y="5196680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005" y="4561680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005" y="4015580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005" y="3469480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005" y="2834481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Capture d’écran 2020-06-17 à 11.40.28.png" descr="Capture d’écran 2020-06-17 à 11.40.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148" y="2186781"/>
            <a:ext cx="685802" cy="482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Capture d’écran 2020-06-17 à 13.43.09.png" descr="Capture d’écran 2020-06-17 à 13.43.0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339" y="4668291"/>
            <a:ext cx="2227291" cy="2275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Microsoft Macintosh PowerPoint</Application>
  <PresentationFormat>Grand écran</PresentationFormat>
  <Paragraphs>12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La plage</vt:lpstr>
      <vt:lpstr>Combien de serviettes ? Bébé n’en a pas besoin il a son cosy.</vt:lpstr>
      <vt:lpstr>Combien de brassards ? </vt:lpstr>
      <vt:lpstr>Combien de glaces?</vt:lpstr>
      <vt:lpstr>Présentation PowerPoint</vt:lpstr>
      <vt:lpstr>Combien de serviettes ?</vt:lpstr>
      <vt:lpstr>OH ! Ils ont amené leurs animaux domestiques.Ils en ont beaucoup </vt:lpstr>
      <vt:lpstr>On va se baigner ? Combien de personnes vont se baigner ?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plage</dc:title>
  <cp:lastModifiedBy>Elisa Levavasseur</cp:lastModifiedBy>
  <cp:revision>1</cp:revision>
  <dcterms:modified xsi:type="dcterms:W3CDTF">2020-06-17T12:23:07Z</dcterms:modified>
</cp:coreProperties>
</file>